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59" r:id="rId4"/>
    <p:sldId id="260" r:id="rId5"/>
    <p:sldId id="261" r:id="rId6"/>
  </p:sldIdLst>
  <p:sldSz cx="5400675" cy="5400675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463"/>
    <a:srgbClr val="013156"/>
    <a:srgbClr val="264136"/>
    <a:srgbClr val="303A12"/>
    <a:srgbClr val="D4D0CF"/>
    <a:srgbClr val="6D6719"/>
    <a:srgbClr val="D5D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08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72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00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3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2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63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9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3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08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54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64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69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C3F0C-69B3-4207-B208-939E9C8B9D3D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73DB6-9F0D-4071-9756-21A131F65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71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E5C84-58E9-9439-DD6D-729321C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724EC-5195-6990-C928-BCF5399F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8"/>
          <a:stretch>
            <a:fillRect/>
          </a:stretch>
        </p:blipFill>
        <p:spPr>
          <a:xfrm>
            <a:off x="-1" y="0"/>
            <a:ext cx="5400675" cy="540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F3B81-4EEB-40CD-F6C6-0B8B4E01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903"/>
          <a:stretch>
            <a:fillRect/>
          </a:stretch>
        </p:blipFill>
        <p:spPr>
          <a:xfrm>
            <a:off x="4664931" y="0"/>
            <a:ext cx="735743" cy="6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7B0A9-8124-BC9B-AC70-3BEB4B8D2444}"/>
              </a:ext>
            </a:extLst>
          </p:cNvPr>
          <p:cNvSpPr txBox="1"/>
          <p:nvPr/>
        </p:nvSpPr>
        <p:spPr>
          <a:xfrm>
            <a:off x="-1" y="0"/>
            <a:ext cx="2583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mic Sans MS" panose="030F07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When you want the best care after you for parents, then choose Grace Garden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8030B-3099-A411-F474-08989D7D2ECE}"/>
              </a:ext>
            </a:extLst>
          </p:cNvPr>
          <p:cNvSpPr txBox="1"/>
          <p:nvPr/>
        </p:nvSpPr>
        <p:spPr>
          <a:xfrm>
            <a:off x="3665551" y="5108800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</a:rPr>
              <a:t>+91-91007 773861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CB6041-E852-9EC7-6D41-6B6F9D570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17" y="5059266"/>
            <a:ext cx="406234" cy="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23051-1AB7-ADA9-C792-23EABD76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CDDBBD-76F4-4DED-408D-358AD4C2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59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7464" y="-63610"/>
            <a:ext cx="5531143" cy="5480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4C03-C0FD-C5E5-47BD-23C8756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903"/>
          <a:stretch>
            <a:fillRect/>
          </a:stretch>
        </p:blipFill>
        <p:spPr>
          <a:xfrm>
            <a:off x="4843396" y="0"/>
            <a:ext cx="597033" cy="5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AB0E7-B254-6A05-A73D-9EFAA2489F2B}"/>
              </a:ext>
            </a:extLst>
          </p:cNvPr>
          <p:cNvSpPr txBox="1"/>
          <p:nvPr/>
        </p:nvSpPr>
        <p:spPr>
          <a:xfrm>
            <a:off x="139471" y="3156668"/>
            <a:ext cx="1872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omic Sans MS" panose="030F07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If you worry about your parents when you’re away.. Grace Garden gives peace of mind everyday.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84098-4F69-6CD9-91D0-EAD251625FEB}"/>
              </a:ext>
            </a:extLst>
          </p:cNvPr>
          <p:cNvSpPr txBox="1"/>
          <p:nvPr/>
        </p:nvSpPr>
        <p:spPr>
          <a:xfrm>
            <a:off x="3665551" y="5108800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</a:rPr>
              <a:t>+91-91007 773861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D572FC-D175-EA9A-AFFA-E05B7A8E7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317" y="5059266"/>
            <a:ext cx="406234" cy="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0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A995A-93A5-FA51-1FF7-7D937D990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EDB75-1F81-3F08-249C-83FB48FA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rcRect t="6666" r="11046" b="7111"/>
          <a:stretch>
            <a:fillRect/>
          </a:stretch>
        </p:blipFill>
        <p:spPr>
          <a:xfrm>
            <a:off x="1" y="-1"/>
            <a:ext cx="5440428" cy="5400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8DC3D-B849-6605-484F-EDE884E3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903"/>
          <a:stretch>
            <a:fillRect/>
          </a:stretch>
        </p:blipFill>
        <p:spPr>
          <a:xfrm>
            <a:off x="4843396" y="0"/>
            <a:ext cx="597033" cy="5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BE241-F3F1-3C91-6D13-D30072779DDC}"/>
              </a:ext>
            </a:extLst>
          </p:cNvPr>
          <p:cNvSpPr txBox="1"/>
          <p:nvPr/>
        </p:nvSpPr>
        <p:spPr>
          <a:xfrm>
            <a:off x="0" y="151074"/>
            <a:ext cx="484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C0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For Families who want dependable, respectful senior care – Grace Garden is the answer.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564B-49CB-A890-0C54-1FCC10ED85D5}"/>
              </a:ext>
            </a:extLst>
          </p:cNvPr>
          <p:cNvSpPr txBox="1"/>
          <p:nvPr/>
        </p:nvSpPr>
        <p:spPr>
          <a:xfrm>
            <a:off x="3665551" y="5108800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</a:rPr>
              <a:t>+91-91007 773861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D0CA4-6341-6025-3C09-7B5E60D3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17" y="5059266"/>
            <a:ext cx="406234" cy="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A6E60-7C94-5ED0-0DB8-9021EFD0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27087-86F0-F018-3DEF-3254FA1D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33"/>
          <a:stretch>
            <a:fillRect/>
          </a:stretch>
        </p:blipFill>
        <p:spPr>
          <a:xfrm>
            <a:off x="-1" y="-39710"/>
            <a:ext cx="5440430" cy="5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481B19-DAFA-2654-E2F8-5FFCF4F3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903"/>
          <a:stretch>
            <a:fillRect/>
          </a:stretch>
        </p:blipFill>
        <p:spPr>
          <a:xfrm>
            <a:off x="4843396" y="0"/>
            <a:ext cx="597033" cy="5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CE3C4-6CFD-F482-5CE3-B46222AEAAE1}"/>
              </a:ext>
            </a:extLst>
          </p:cNvPr>
          <p:cNvSpPr txBox="1"/>
          <p:nvPr/>
        </p:nvSpPr>
        <p:spPr>
          <a:xfrm>
            <a:off x="0" y="31805"/>
            <a:ext cx="484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Comic Sans MS" panose="030F07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When your parents need genuine care, we become your extended family.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C0650-5F79-7981-E100-F30F21D8C8BB}"/>
              </a:ext>
            </a:extLst>
          </p:cNvPr>
          <p:cNvSpPr txBox="1"/>
          <p:nvPr/>
        </p:nvSpPr>
        <p:spPr>
          <a:xfrm>
            <a:off x="3665551" y="5108800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</a:rPr>
              <a:t>+91-91007 773861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AC8E5B-375E-BB22-1B76-4102C8CD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17" y="5059266"/>
            <a:ext cx="406234" cy="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47132-2351-A113-7449-A73ECD71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D0F26-093C-6E39-9EC0-777CA940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16"/>
          <a:stretch>
            <a:fillRect/>
          </a:stretch>
        </p:blipFill>
        <p:spPr>
          <a:xfrm>
            <a:off x="-1" y="-1"/>
            <a:ext cx="5440430" cy="5416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1C3B7-5993-648B-C488-74E268C1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903"/>
          <a:stretch>
            <a:fillRect/>
          </a:stretch>
        </p:blipFill>
        <p:spPr>
          <a:xfrm>
            <a:off x="4843396" y="0"/>
            <a:ext cx="597033" cy="5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805D0-28B0-CCB4-49DD-CC8D030771D6}"/>
              </a:ext>
            </a:extLst>
          </p:cNvPr>
          <p:cNvSpPr txBox="1"/>
          <p:nvPr/>
        </p:nvSpPr>
        <p:spPr>
          <a:xfrm>
            <a:off x="0" y="97226"/>
            <a:ext cx="484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mic Sans MS" panose="030F07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Bring them to a place where care feels like family – Grace Garden.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02092-31A1-A82D-B094-9C4C5A7CBDEF}"/>
              </a:ext>
            </a:extLst>
          </p:cNvPr>
          <p:cNvSpPr txBox="1"/>
          <p:nvPr/>
        </p:nvSpPr>
        <p:spPr>
          <a:xfrm>
            <a:off x="3665551" y="487640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</a:rPr>
              <a:t>+91-91007 773861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493A3-BD7D-E354-3BA3-9F946385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17" y="4859586"/>
            <a:ext cx="406234" cy="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</TotalTime>
  <Words>91</Words>
  <Application>Microsoft Office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Abinand .</dc:creator>
  <cp:lastModifiedBy>Abinand .</cp:lastModifiedBy>
  <cp:revision>7</cp:revision>
  <dcterms:created xsi:type="dcterms:W3CDTF">2025-12-04T07:04:42Z</dcterms:created>
  <dcterms:modified xsi:type="dcterms:W3CDTF">2025-12-04T08:47:29Z</dcterms:modified>
</cp:coreProperties>
</file>